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1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0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A3D0-E862-466B-ACA6-FC2A5D6853E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8115-56FD-4F1E-8344-7E04A5F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7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717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07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1.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880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4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92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8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497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48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289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68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08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08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07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61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56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57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13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38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92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35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BD-Presentation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40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</dc:creator>
  <cp:lastModifiedBy>Rich</cp:lastModifiedBy>
  <cp:revision>1</cp:revision>
  <dcterms:created xsi:type="dcterms:W3CDTF">2019-07-23T18:17:38Z</dcterms:created>
  <dcterms:modified xsi:type="dcterms:W3CDTF">2019-07-23T18:18:01Z</dcterms:modified>
</cp:coreProperties>
</file>