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9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33A-0101-4629-90D0-174D6E88426A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0926-A4A8-40E5-8588-59EAB057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5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33A-0101-4629-90D0-174D6E88426A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0926-A4A8-40E5-8588-59EAB057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9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33A-0101-4629-90D0-174D6E88426A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0926-A4A8-40E5-8588-59EAB057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6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33A-0101-4629-90D0-174D6E88426A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0926-A4A8-40E5-8588-59EAB057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4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33A-0101-4629-90D0-174D6E88426A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0926-A4A8-40E5-8588-59EAB057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2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33A-0101-4629-90D0-174D6E88426A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0926-A4A8-40E5-8588-59EAB057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33A-0101-4629-90D0-174D6E88426A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0926-A4A8-40E5-8588-59EAB057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5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33A-0101-4629-90D0-174D6E88426A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0926-A4A8-40E5-8588-59EAB057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5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33A-0101-4629-90D0-174D6E88426A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0926-A4A8-40E5-8588-59EAB057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8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33A-0101-4629-90D0-174D6E88426A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0926-A4A8-40E5-8588-59EAB057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33A-0101-4629-90D0-174D6E88426A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0926-A4A8-40E5-8588-59EAB057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8B33A-0101-4629-90D0-174D6E88426A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0926-A4A8-40E5-8588-59EAB057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50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Introductio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38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Generational-Leadership-Bonu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690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iamond-Leadership-Bonu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44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uplicatio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04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Question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48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Income-Disclosur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27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Residual-Incom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97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efinition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03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Rank-Qualificatio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82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GV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54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ersonal-Generatio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Generations-Explained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14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Generations-Commisio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95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</dc:creator>
  <cp:lastModifiedBy>Rich</cp:lastModifiedBy>
  <cp:revision>1</cp:revision>
  <dcterms:created xsi:type="dcterms:W3CDTF">2019-08-07T12:54:55Z</dcterms:created>
  <dcterms:modified xsi:type="dcterms:W3CDTF">2019-08-07T12:56:15Z</dcterms:modified>
</cp:coreProperties>
</file>