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46" d="100"/>
          <a:sy n="46" d="100"/>
        </p:scale>
        <p:origin x="44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F0B9-3732-4D45-96F7-66635FBB601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9DF6-E755-41FB-BD02-50B20324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3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F0B9-3732-4D45-96F7-66635FBB601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9DF6-E755-41FB-BD02-50B20324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F0B9-3732-4D45-96F7-66635FBB601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9DF6-E755-41FB-BD02-50B20324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4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F0B9-3732-4D45-96F7-66635FBB601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9DF6-E755-41FB-BD02-50B20324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6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F0B9-3732-4D45-96F7-66635FBB601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9DF6-E755-41FB-BD02-50B20324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F0B9-3732-4D45-96F7-66635FBB601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9DF6-E755-41FB-BD02-50B20324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3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F0B9-3732-4D45-96F7-66635FBB601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9DF6-E755-41FB-BD02-50B20324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3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F0B9-3732-4D45-96F7-66635FBB601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9DF6-E755-41FB-BD02-50B20324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F0B9-3732-4D45-96F7-66635FBB601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9DF6-E755-41FB-BD02-50B20324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3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F0B9-3732-4D45-96F7-66635FBB601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9DF6-E755-41FB-BD02-50B20324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8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F0B9-3732-4D45-96F7-66635FBB601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9DF6-E755-41FB-BD02-50B20324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4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EF0B9-3732-4D45-96F7-66635FBB601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99DF6-E755-41FB-BD02-50B20324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9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"/>
            <a:ext cx="12192000" cy="68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"/>
            <a:ext cx="12192000" cy="68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"/>
            <a:ext cx="12192000" cy="68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"/>
            <a:ext cx="12192000" cy="68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"/>
            <a:ext cx="12192000" cy="68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1" cy="69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"/>
            <a:ext cx="12192000" cy="68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</dc:creator>
  <cp:lastModifiedBy>Rich</cp:lastModifiedBy>
  <cp:revision>2</cp:revision>
  <dcterms:created xsi:type="dcterms:W3CDTF">2020-04-01T15:44:48Z</dcterms:created>
  <dcterms:modified xsi:type="dcterms:W3CDTF">2020-04-01T15:52:55Z</dcterms:modified>
</cp:coreProperties>
</file>